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handoutMasterIdLst>
    <p:handoutMasterId r:id="rId51"/>
  </p:handoutMasterIdLst>
  <p:sldIdLst>
    <p:sldId id="327" r:id="rId3"/>
    <p:sldId id="330" r:id="rId4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Shreyas Banagar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17th Nov, 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missing values in the dataframe was handled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 column had a lot of missing values which were replaced by the mean of the PayloadMass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Various charts depicting the relationship of the variables PayloadMass, Flight number, LaunchSite, Orbit Type with each other and with the outcome of the launch: success or failure are plotted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also perform feature engineering - to convert categorical features using one hot encoding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https://github.com/shreyasbgr/ibm_coursera_assignments/blob/main/AI%20Capstone%20Project/Week%202/IBM-DS0321EN-SkillsNetwork_labs_module_2_jupyter-labs-eda-dataviz.ipynb.jupyterlite.ipynb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Queries to fetch the unique launch sites, total and average payload mass carried by a booster version, date when first landing outcome was achieved, total number of failure / success outcomes and some complex queries were executed using subqueries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https://github.com/shreyasbgr/ibm_coursera_assignments/blob/main/AI%20Capstone%20Project/Week%202/EDA%20with%20SQL.ipynb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a Map using Folium centered at NASA Johnson Space center and then used various folium objects such as Circles and Markers - for denoting each of the launch sites on the Map, Marker Clusters - for showing the success/ failure rates of each launch site, MousePosition to calculate the proximity to the nearest coastline, railways, highways, city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https://github.com/shreyasbgr/ibm_coursera_assignments/blob/main/AI%20Capstone%20Project/Week%203/IBM-DS0321EN-SkillsNetwork_labs_module_3_lab_jupyter_launch_site_location.jupyterlite.ipynb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https://github.com/shreyasbgr/ibm_coursera_assignments/blob/main/AI%20Capstone%20Project/Week%203/spacex_dash_app.py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770255" y="1573530"/>
            <a:ext cx="10571480" cy="5119370"/>
          </a:xfrm>
          <a:prstGeom prst="rect">
            <a:avLst/>
          </a:prstGeom>
        </p:spPr>
        <p:txBody>
          <a:bodyPr lIns="91440" tIns="45720" rIns="91440" bIns="45720" anchor="t">
            <a:normAutofit fontScale="25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Summary of methodologies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Data Collection through API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Data Collection with Web Scraping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Data Wrangling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Exploratory Data Analysis with SQL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Exploratory Data Analysis with Data Visualization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Interactive Visual Analytics with Folium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Machine Learning Prediction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Summary of all results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Exploratory Data Analysis result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Interactive analytics in screenshots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Predictive Analytics result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850" y="2531745"/>
            <a:ext cx="10716260" cy="388874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Project background and context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 algn="just">
              <a:spcBef>
                <a:spcPts val="1400"/>
              </a:spcBef>
              <a:buNone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Space X advertises Falcon 9 rocket launches on its website with a cost of 62 million dollars; other providers cost upward of 165 million dollars each, much of the savings is because Space X can reuse the first stage. Therefore, if we can determine if the first stage will land, we can determine the cost of a launch. This information can be used if an alternate company wants to bid against space X for a rocket launch. This goal of the project is to create a machine learning pipeline to predict if the first stage will land successfully.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Problems you want to find answers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What factors determine if the rocket will land successfully?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The interaction amongst various features that determine the success rate of a successful landing.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6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What operating conditions needs to be in place to ensure a successful landing program.</a:t>
            </a:r>
            <a:endParaRPr lang="en-US" sz="6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API: https://api.spacexdata.com/v4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past launches, the booster version, launch site, payload and core data were collected from the above API.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filtered to contain only Falcon 9 launches and then finally stored in a Pandas dataframe.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3048635" y="1856740"/>
            <a:ext cx="6093460" cy="129921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https://github.com/shreyasbgr/ibm_coursera_assignments/blob/main/AI%20Capstone%20Project/Week%201/1-jupyter-labs-spacex-data-collection-api.ipynb</a:t>
            </a:r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5285" y="3357880"/>
            <a:ext cx="8902065" cy="30695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https://github.com/shreyasbgr/ibm_coursera_assignments/blob/main/AI%20Capstone%20Project/Week%201/2-jupyter-labs-webscraping.ipynb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9345" y="2057400"/>
            <a:ext cx="7014210" cy="44284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9554</Words>
  <Application>WPS Presentation</Application>
  <PresentationFormat>Widescreen</PresentationFormat>
  <Paragraphs>374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4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Abadi</vt:lpstr>
      <vt:lpstr>SF Pro</vt:lpstr>
      <vt:lpstr>Arial</vt:lpstr>
      <vt:lpstr>IBM Plex Mono Text</vt:lpstr>
      <vt:lpstr>Yu Gothic UI</vt:lpstr>
      <vt:lpstr>Microsoft YaHei</vt:lpstr>
      <vt:lpstr>Arial Unicode MS</vt:lpstr>
      <vt:lpstr>Calibri</vt:lpstr>
      <vt:lpstr>Calibri Light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shreyas.banagar</cp:lastModifiedBy>
  <cp:revision>223</cp:revision>
  <dcterms:created xsi:type="dcterms:W3CDTF">2021-04-29T18:58:00Z</dcterms:created>
  <dcterms:modified xsi:type="dcterms:W3CDTF">2023-11-20T14:10:07Z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F5E901380BD74D109A7B82984DD96EDA</vt:lpwstr>
  </property>
  <property fmtid="{D5CDD505-2E9C-101B-9397-08002B2CF9AE}" pid="4" name="KSOProductBuildVer">
    <vt:lpwstr>1033-11.2.0.11254</vt:lpwstr>
  </property>
</Properties>
</file>